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91" r:id="rId4"/>
    <p:sldId id="259" r:id="rId5"/>
    <p:sldId id="260" r:id="rId6"/>
    <p:sldId id="261" r:id="rId7"/>
    <p:sldId id="262" r:id="rId8"/>
    <p:sldId id="263" r:id="rId9"/>
    <p:sldId id="294" r:id="rId10"/>
    <p:sldId id="280" r:id="rId11"/>
    <p:sldId id="265" r:id="rId12"/>
    <p:sldId id="278" r:id="rId13"/>
    <p:sldId id="266" r:id="rId14"/>
    <p:sldId id="267" r:id="rId15"/>
    <p:sldId id="268" r:id="rId16"/>
    <p:sldId id="273" r:id="rId17"/>
    <p:sldId id="274" r:id="rId18"/>
    <p:sldId id="281" r:id="rId19"/>
    <p:sldId id="282" r:id="rId20"/>
    <p:sldId id="284" r:id="rId21"/>
    <p:sldId id="293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C7059-DEAD-4A70-B547-A78468A22B9E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35C34-53EA-468B-9D94-27DCF58D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10000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toshop-kopona.com/uploads/posts/2018-02/1519144089_fr_19_02_1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85918" y="1500174"/>
            <a:ext cx="6000792" cy="3357586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вида детский сад №5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700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Рисунок 1" descr="C:\Users\User-1\Desktop\Новая папка (4)\20180511_135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642918"/>
            <a:ext cx="47149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-428651"/>
            <a:ext cx="3008313" cy="1428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575050" y="-331494"/>
            <a:ext cx="511175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857224" y="1071546"/>
            <a:ext cx="2786081" cy="505461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МБДОУ №5</a:t>
            </a:r>
          </a:p>
          <a:p>
            <a:r>
              <a:rPr lang="ru-RU" sz="4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Лупынис</a:t>
            </a: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Ольга 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Ивановна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представляет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6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mg1.liveinternet.ru/images/attach/c/11/114/754/114754085_large_d_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43372" y="1142984"/>
            <a:ext cx="4214842" cy="3571900"/>
          </a:xfrm>
        </p:spPr>
        <p:txBody>
          <a:bodyPr/>
          <a:lstStyle/>
          <a:p>
            <a:r>
              <a:rPr lang="ru-RU" sz="5400" dirty="0" smtClean="0"/>
              <a:t>Проект </a:t>
            </a:r>
            <a:r>
              <a:rPr lang="ru-RU" sz="5400" dirty="0" smtClean="0">
                <a:solidFill>
                  <a:srgbClr val="FF0000"/>
                </a:solidFill>
              </a:rPr>
              <a:t>«Чудесный продукт-        молоко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/>
          </a:p>
        </p:txBody>
      </p:sp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564360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«Молоко- это изумительная пища,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приготовленная самой природой»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И.П.Павлов.   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4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929618" cy="542928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дошкольного возраста не понимают значимости молока и молочных продуктов в развитии организма человека, не все дети с удовольствием пьют молоко и едят блюда, приготовленные на основе молока.</a:t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Поэтому мы, взрослые, должны помочь детям раскрыть ценные качества молока, его значимость для развития детского организма</a:t>
            </a:r>
          </a:p>
        </p:txBody>
      </p:sp>
      <p:pic>
        <p:nvPicPr>
          <p:cNvPr id="4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Сбор информации о молоке, как о необходимом и полезном продукте питания, анализ и обобщение полученных фактов.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/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Вид проекта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: средней продолжительности(2-4 месяца)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Срок реализации проекта :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январь-апрель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Тип проекта: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познавательно- исследовательский, групповой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 </a:t>
            </a:r>
          </a:p>
        </p:txBody>
      </p:sp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/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Участники проекта: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дети подготовительной группы 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педагоги МБДОУ  (воспитатели,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музыкальный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руководитель,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медсестра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)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родители воспитанников</a:t>
            </a:r>
          </a:p>
        </p:txBody>
      </p:sp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 flipV="1">
            <a:off x="457200" y="-571527"/>
            <a:ext cx="8229600" cy="2143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785786" y="857232"/>
            <a:ext cx="7715304" cy="534036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                                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  <a:endParaRPr lang="ru-RU" sz="3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Формировать у детей  знания и понятия:</a:t>
            </a: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корова – домашнее животное, которое даёт человеку молоко; человек же в свою очередь ухаживает за коровой, заботится о ней, кормит её;</a:t>
            </a: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молоко необходимо человеку для здоровья и роста, т. к. в нём содержатся полезные вещества;</a:t>
            </a: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существует много продуктов, которые делают из молока :сметана, творог, масло, йогурт, майонез, сыр и др.</a:t>
            </a: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 молока трудно приготовить многие блюда (каши, молочный суп, блины, пироги и т. д.)</a:t>
            </a: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Развивать интерес, любознательность, познавательную мотивацию и творческую активность детей.</a:t>
            </a:r>
          </a:p>
          <a:p>
            <a:pPr lvl="0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Воспитывать бережное отношение к животным, уважение к труду взрослых.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30000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s://ds04.infourok.ru/uploads/ex/11c1/0010b390-cee3e176/640/img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14356"/>
            <a:ext cx="7786742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 descr="20190312_1225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714357"/>
            <a:ext cx="7858180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142975" y="5500702"/>
            <a:ext cx="7072363" cy="571504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Выставка «Молоко и молочные продукты»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 flipV="1">
            <a:off x="722313" y="-214337"/>
            <a:ext cx="7772400" cy="16861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  <p:pic>
        <p:nvPicPr>
          <p:cNvPr id="5" name="Picture 3" descr="20190321_1518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642918"/>
            <a:ext cx="778674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5" name="Picture 1" descr="20190313_0939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642918"/>
            <a:ext cx="564360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428652"/>
            <a:ext cx="3008313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5050" y="-500090"/>
            <a:ext cx="511175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28661" y="1071547"/>
            <a:ext cx="1857389" cy="4786346"/>
          </a:xfrm>
        </p:spPr>
        <p:txBody>
          <a:bodyPr>
            <a:norm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Опыт №1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Сравнение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молока и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20190313_095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642918"/>
            <a:ext cx="5072097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428652"/>
            <a:ext cx="3008313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5050" y="-214338"/>
            <a:ext cx="5111750" cy="7143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28662" y="857233"/>
            <a:ext cx="2214578" cy="5143536"/>
          </a:xfrm>
        </p:spPr>
        <p:txBody>
          <a:bodyPr>
            <a:norm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Опыт №2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Смешивание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молока с             вареньем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7214"/>
            <a:ext cx="9144000" cy="7358114"/>
          </a:xfrm>
          <a:prstGeom prst="rect">
            <a:avLst/>
          </a:prstGeom>
          <a:noFill/>
        </p:spPr>
      </p:pic>
      <p:pic>
        <p:nvPicPr>
          <p:cNvPr id="2050" name="Picture 2" descr="20190313_0959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57165"/>
            <a:ext cx="5372098" cy="6000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1000156"/>
            <a:ext cx="3008313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5050" y="-928718"/>
            <a:ext cx="5111750" cy="7143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85785" y="785795"/>
            <a:ext cx="2000265" cy="4786346"/>
          </a:xfrm>
        </p:spPr>
        <p:txBody>
          <a:bodyPr>
            <a:norm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Опыт №3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Делаем цветное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молоко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  <p:pic>
        <p:nvPicPr>
          <p:cNvPr id="6" name="Picture 7" descr="20190321_152419(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642919"/>
            <a:ext cx="7858180" cy="471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429264"/>
            <a:ext cx="8229600" cy="7143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Макет «Ферма»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9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  <p:pic>
        <p:nvPicPr>
          <p:cNvPr id="29699" name="Picture 3" descr="20190321_151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14356"/>
            <a:ext cx="792961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-1\Desktop\20190322_10564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21537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78581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Рисование : «Корова»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-1\Desktop\20190322_1056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357165"/>
            <a:ext cx="7858181" cy="614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http://fej.ucoz.ru/_ld/1/724013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User-1\Desktop\20190322_1321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643050"/>
            <a:ext cx="378789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-1\Desktop\20190322_13222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643050"/>
            <a:ext cx="364333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анкетирование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900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ej.ucoz.ru/_ld/1/724013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358346" cy="7286652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071538" y="500042"/>
            <a:ext cx="7358114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Ожидаемые результаты: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1.Усвоение детьми необходимых знаний по теме «Молоко и молочные продукты».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2.Пополнение предметно-пространственной среды атрибутами для сюжетно-ролевой игры «Супермаркет», макетом «Ферма»,наглядно- демонстрационным материалом по данной теме ,оформление альбома «Чудесный продукт молоко»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3.Проведение совместного праздника «Пейте дети  молоко- будете здоровы!»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30000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4.infourok.ru/uploads/ex/05eb/0009c9ea-745ca9a6/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7"/>
            <a:ext cx="7715304" cy="5429288"/>
          </a:xfrm>
          <a:prstGeom prst="rect">
            <a:avLst/>
          </a:prstGeom>
          <a:noFill/>
        </p:spPr>
      </p:pic>
      <p:pic>
        <p:nvPicPr>
          <p:cNvPr id="3" name="Picture 2" descr="http://fej.ucoz.ru/_ld/1/724013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960</TotalTime>
  <Words>268</Words>
  <Application>Microsoft Office PowerPoint</Application>
  <PresentationFormat>Экран (4:3)</PresentationFormat>
  <Paragraphs>49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Муниципальное бюджетное дошкольное образовательное учреждение общеразвивающего вида детский сад №5 </vt:lpstr>
      <vt:lpstr>Слайд 2</vt:lpstr>
      <vt:lpstr>Проект «Чудесный продукт-        молоко»</vt:lpstr>
      <vt:lpstr> «Молоко- это изумительная пища,                                                                      приготовленная самой природой»                                                                                                            И.П.Павлов.     </vt:lpstr>
      <vt:lpstr>Проблема: Дети дошкольного возраста не понимают значимости молока и молочных продуктов в развитии организма человека, не все дети с удовольствием пьют молоко и едят блюда, приготовленные на основе молока. Поэтому мы, взрослые, должны помочь детям раскрыть ценные качества молока, его значимость для развития детского организма</vt:lpstr>
      <vt:lpstr> Цель проекта: Сбор информации о молоке, как о необходимом и полезном продукте питания, анализ и обобщение полученных фактов.  </vt:lpstr>
      <vt:lpstr>Вид проекта: средней продолжительности(2-4 месяца) Срок реализации проекта : январь-апрель Тип проекта: познавательно- исследовательский, групповой  </vt:lpstr>
      <vt:lpstr>Участники проекта: дети подготовительной группы  педагоги МБДОУ  (воспитатели, музыкальный руководитель, медсестра) родители воспитанников</vt:lpstr>
      <vt:lpstr>Слайд 9</vt:lpstr>
      <vt:lpstr>Слайд 10</vt:lpstr>
      <vt:lpstr>Выставка «Молоко и молочные продукты»</vt:lpstr>
      <vt:lpstr>Слайд 12</vt:lpstr>
      <vt:lpstr>Слайд 13</vt:lpstr>
      <vt:lpstr>Слайд 14</vt:lpstr>
      <vt:lpstr>Слайд 15</vt:lpstr>
      <vt:lpstr>Макет «Ферма»</vt:lpstr>
      <vt:lpstr>Слайд 17</vt:lpstr>
      <vt:lpstr>Рисование : «Корова»</vt:lpstr>
      <vt:lpstr>Слайд 19</vt:lpstr>
      <vt:lpstr>Работа с родителями: анкетирование 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User-1</dc:creator>
  <cp:lastModifiedBy>User-1</cp:lastModifiedBy>
  <cp:revision>93</cp:revision>
  <dcterms:created xsi:type="dcterms:W3CDTF">2019-03-20T09:47:26Z</dcterms:created>
  <dcterms:modified xsi:type="dcterms:W3CDTF">2019-03-24T04:09:58Z</dcterms:modified>
</cp:coreProperties>
</file>